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Bold" panose="020B0604020202020204" charset="0"/>
      <p:regular r:id="rId29"/>
    </p:embeddedFont>
    <p:embeddedFont>
      <p:font typeface="Open Sans Extra Bold" panose="020B0604020202020204" charset="0"/>
      <p:regular r:id="rId30"/>
    </p:embeddedFont>
    <p:embeddedFont>
      <p:font typeface="Open Sans Light" panose="020B0604020202020204" charset="0"/>
      <p:regular r:id="rId31"/>
    </p:embeddedFont>
    <p:embeddedFont>
      <p:font typeface="Open Sans Light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294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7.svg"/><Relationship Id="rId21" Type="http://schemas.openxmlformats.org/officeDocument/2006/relationships/image" Target="../media/image59.png"/><Relationship Id="rId7" Type="http://schemas.openxmlformats.org/officeDocument/2006/relationships/image" Target="../media/image4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19" Type="http://schemas.openxmlformats.org/officeDocument/2006/relationships/image" Target="../media/image57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5340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5932854"/>
            <a:ext cx="2109129" cy="23016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caso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oscilações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729754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4" y="5487105"/>
            <a:ext cx="729754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3616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261</Words>
  <Application>Microsoft Office PowerPoint</Application>
  <PresentationFormat>Personalizar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Open Sans Extra Bold</vt:lpstr>
      <vt:lpstr>Arial</vt:lpstr>
      <vt:lpstr>Open Sans Bold</vt:lpstr>
      <vt:lpstr>Open Sans Light Bold</vt:lpstr>
      <vt:lpstr>Calibri</vt:lpstr>
      <vt:lpstr>Open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2</cp:revision>
  <dcterms:created xsi:type="dcterms:W3CDTF">2006-08-16T00:00:00Z</dcterms:created>
  <dcterms:modified xsi:type="dcterms:W3CDTF">2021-03-05T11:12:07Z</dcterms:modified>
  <dc:identifier>DAEXvRoEQtk</dc:identifier>
</cp:coreProperties>
</file>